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2"/>
  </p:notesMasterIdLst>
  <p:sldIdLst>
    <p:sldId id="2834" r:id="rId2"/>
    <p:sldId id="3308" r:id="rId3"/>
    <p:sldId id="3309" r:id="rId4"/>
    <p:sldId id="3310" r:id="rId5"/>
    <p:sldId id="3311" r:id="rId6"/>
    <p:sldId id="3312" r:id="rId7"/>
    <p:sldId id="3313" r:id="rId8"/>
    <p:sldId id="3314" r:id="rId9"/>
    <p:sldId id="3315" r:id="rId10"/>
    <p:sldId id="3316" r:id="rId11"/>
  </p:sldIdLst>
  <p:sldSz cx="24377650" cy="13716000"/>
  <p:notesSz cx="6858000" cy="9144000"/>
  <p:embeddedFontLst>
    <p:embeddedFont>
      <p:font typeface="Montserrat" panose="020B0604020202020204" charset="0"/>
      <p:regular r:id="rId13"/>
      <p:bold r:id="rId14"/>
      <p:italic r:id="rId15"/>
      <p:boldItalic r:id="rId16"/>
    </p:embeddedFont>
    <p:embeddedFont>
      <p:font typeface="Montserrat Hairline" panose="020B0604020202020204" charset="0"/>
      <p:regular r:id="rId17"/>
      <p:bold r:id="rId18"/>
      <p:italic r:id="rId19"/>
      <p:boldItalic r:id="rId20"/>
    </p:embeddedFont>
    <p:embeddedFont>
      <p:font typeface="Montserrat Light" panose="020B0604020202020204" charset="0"/>
      <p:regular r:id="rId21"/>
      <p:italic r:id="rId22"/>
    </p:embeddedFont>
  </p:embeddedFontLst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Untitled Section" id="{6C0D8128-7C16-0A4E-AFC0-8FF184FC8A30}">
          <p14:sldIdLst>
            <p14:sldId id="2834"/>
            <p14:sldId id="3308"/>
            <p14:sldId id="3309"/>
            <p14:sldId id="3310"/>
            <p14:sldId id="3311"/>
            <p14:sldId id="3312"/>
            <p14:sldId id="3313"/>
            <p14:sldId id="3314"/>
            <p14:sldId id="3315"/>
            <p14:sldId id="3316"/>
          </p14:sldIdLst>
        </p14:section>
      </p14:sectionLst>
    </p:ext>
    <p:ext uri="{EFAFB233-063F-42B5-8137-9DF3F51BA10A}">
      <p15:sldGuideLst xmlns:p15="http://schemas.microsoft.com/office/powerpoint/2012/main">
        <p15:guide id="52" pos="7678" userDrawn="1">
          <p15:clr>
            <a:srgbClr val="A4A3A4"/>
          </p15:clr>
        </p15:guide>
        <p15:guide id="53" orient="horz" pos="432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00384C"/>
    <a:srgbClr val="5A5A66"/>
    <a:srgbClr val="F2C444"/>
    <a:srgbClr val="544724"/>
    <a:srgbClr val="00485E"/>
    <a:srgbClr val="F2F2F2"/>
    <a:srgbClr val="445469"/>
    <a:srgbClr val="000000"/>
    <a:srgbClr val="62616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4A020ED-432B-43E6-9112-DAA97A19FF1C}" v="70" dt="2019-07-22T14:04:13.571"/>
  </p1510:revLst>
</p1510:revInfo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129" autoAdjust="0"/>
    <p:restoredTop sz="91436" autoAdjust="0"/>
  </p:normalViewPr>
  <p:slideViewPr>
    <p:cSldViewPr snapToGrid="0" snapToObjects="1">
      <p:cViewPr varScale="1">
        <p:scale>
          <a:sx n="51" d="100"/>
          <a:sy n="51" d="100"/>
        </p:scale>
        <p:origin x="1584" y="-396"/>
      </p:cViewPr>
      <p:guideLst>
        <p:guide pos="7678"/>
        <p:guide orient="horz" pos="43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94" d="100"/>
          <a:sy n="94" d="100"/>
        </p:scale>
        <p:origin x="2544" y="1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microsoft.com/office/2015/10/relationships/revisionInfo" Target="revisionInfo.xml"/></Relationships>
</file>

<file path=ppt/media/image1.png>
</file>

<file path=ppt/media/image10.svg>
</file>

<file path=ppt/media/image11.png>
</file>

<file path=ppt/media/image12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7/22/2019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Montserrat Light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Montserrat Light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Montserrat Light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5183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7538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30361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01061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236762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663299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777836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68374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0607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44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6BE02D-20C0-F840-AFAC-BEA99C74FDC2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52531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x 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1DC9BF-1E7D-644D-9773-A00CC249FE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2981" y="1669790"/>
            <a:ext cx="12915383" cy="2651125"/>
          </a:xfrm>
        </p:spPr>
        <p:txBody>
          <a:bodyPr>
            <a:normAutofit/>
          </a:bodyPr>
          <a:lstStyle>
            <a:lvl1pPr algn="ctr">
              <a:defRPr sz="6000" b="1" i="0">
                <a:solidFill>
                  <a:srgbClr val="00384C"/>
                </a:solidFill>
                <a:latin typeface="Avenir Black" panose="02000503020000020003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A53983-8E25-6D48-860B-8607E074E30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218796" y="5879253"/>
            <a:ext cx="15183754" cy="6166957"/>
          </a:xfrm>
        </p:spPr>
        <p:txBody>
          <a:bodyPr numCol="2">
            <a:normAutofit/>
          </a:bodyPr>
          <a:lstStyle>
            <a:lvl1pPr marL="0" marR="0" indent="0" algn="l" defTabSz="1828434" rtl="0" eaLnBrk="1" fontAlgn="auto" latinLnBrk="0" hangingPunct="1">
              <a:lnSpc>
                <a:spcPct val="15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 lang="en-GB" sz="2800" b="0" i="0" spc="0" smtClean="0">
                <a:solidFill>
                  <a:schemeClr val="tx1">
                    <a:lumMod val="50000"/>
                  </a:schemeClr>
                </a:solidFill>
                <a:effectLst/>
                <a:latin typeface="Avenir LT Std 35 Light" panose="020B0402020203020204" pitchFamily="34" charset="77"/>
              </a:defRPr>
            </a:lvl1pPr>
            <a:lvl2pPr>
              <a:defRPr b="0" i="0">
                <a:solidFill>
                  <a:srgbClr val="00384C"/>
                </a:solidFill>
                <a:latin typeface="Avenir Light" panose="020B0402020203020204" pitchFamily="34" charset="77"/>
              </a:defRPr>
            </a:lvl2pPr>
            <a:lvl3pPr>
              <a:defRPr b="0" i="0">
                <a:solidFill>
                  <a:srgbClr val="00384C"/>
                </a:solidFill>
                <a:latin typeface="Avenir Light" panose="020B0402020203020204" pitchFamily="34" charset="77"/>
              </a:defRPr>
            </a:lvl3pPr>
            <a:lvl4pPr>
              <a:defRPr b="0" i="0">
                <a:solidFill>
                  <a:srgbClr val="00384C"/>
                </a:solidFill>
                <a:latin typeface="Avenir Light" panose="020B0402020203020204" pitchFamily="34" charset="77"/>
              </a:defRPr>
            </a:lvl4pPr>
            <a:lvl5pPr>
              <a:defRPr b="0" i="0">
                <a:solidFill>
                  <a:srgbClr val="00384C"/>
                </a:solidFill>
                <a:latin typeface="Avenir Light" panose="020B0402020203020204" pitchFamily="34" charset="77"/>
              </a:defRPr>
            </a:lvl5pPr>
          </a:lstStyle>
          <a:p>
            <a:pPr marL="0" marR="0" lvl="0" indent="0" algn="l" defTabSz="1828434" rtl="0" eaLnBrk="1" fontAlgn="auto" latinLnBrk="0" hangingPunct="1">
              <a:lnSpc>
                <a:spcPct val="90000"/>
              </a:lnSpc>
              <a:spcBef>
                <a:spcPts val="2000"/>
              </a:spcBef>
              <a:spcAft>
                <a:spcPts val="0"/>
              </a:spcAft>
              <a:buClrTx/>
              <a:buSzTx/>
              <a:buFont typeface="Arial" charset="0"/>
              <a:buNone/>
              <a:tabLst/>
              <a:defRPr/>
            </a:pPr>
            <a:r>
              <a:rPr lang="en-GB" dirty="0">
                <a:effectLst/>
                <a:latin typeface="Helvetica Neue" panose="02000503000000020004" pitchFamily="2" charset="0"/>
              </a:rPr>
              <a:t>Lorem ipsum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dolor</a:t>
            </a:r>
            <a:r>
              <a:rPr lang="en-GB" dirty="0">
                <a:effectLst/>
                <a:latin typeface="Helvetica Neue" panose="02000503000000020004" pitchFamily="2" charset="0"/>
              </a:rPr>
              <a:t> sit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amet</a:t>
            </a:r>
            <a:r>
              <a:rPr lang="en-GB" dirty="0"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consectetur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adipiscing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elit</a:t>
            </a:r>
            <a:r>
              <a:rPr lang="en-GB" dirty="0"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sed</a:t>
            </a:r>
            <a:r>
              <a:rPr lang="en-GB" dirty="0">
                <a:effectLst/>
                <a:latin typeface="Helvetica Neue" panose="02000503000000020004" pitchFamily="2" charset="0"/>
              </a:rPr>
              <a:t> do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eiusmod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tempor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incididunt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ut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labore</a:t>
            </a:r>
            <a:r>
              <a:rPr lang="en-GB" dirty="0">
                <a:effectLst/>
                <a:latin typeface="Helvetica Neue" panose="02000503000000020004" pitchFamily="2" charset="0"/>
              </a:rPr>
              <a:t> et dolore magna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aliqua</a:t>
            </a:r>
            <a:r>
              <a:rPr lang="en-GB" dirty="0">
                <a:effectLst/>
                <a:latin typeface="Helvetica Neue" panose="02000503000000020004" pitchFamily="2" charset="0"/>
              </a:rPr>
              <a:t>. Ut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enim</a:t>
            </a:r>
            <a:r>
              <a:rPr lang="en-GB" dirty="0">
                <a:effectLst/>
                <a:latin typeface="Helvetica Neue" panose="02000503000000020004" pitchFamily="2" charset="0"/>
              </a:rPr>
              <a:t> ad minim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veniam</a:t>
            </a:r>
            <a:r>
              <a:rPr lang="en-GB" dirty="0">
                <a:effectLst/>
                <a:latin typeface="Helvetica Neue" panose="02000503000000020004" pitchFamily="2" charset="0"/>
              </a:rPr>
              <a:t>,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quis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nostrud</a:t>
            </a:r>
            <a:r>
              <a:rPr lang="en-GB" dirty="0">
                <a:effectLst/>
                <a:latin typeface="Helvetica Neue" panose="02000503000000020004" pitchFamily="2" charset="0"/>
              </a:rPr>
              <a:t> exercitation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ullamco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laboris</a:t>
            </a:r>
            <a:r>
              <a:rPr lang="en-GB" dirty="0">
                <a:effectLst/>
                <a:latin typeface="Helvetica Neue" panose="02000503000000020004" pitchFamily="2" charset="0"/>
              </a:rPr>
              <a:t> nisi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ut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aliquip</a:t>
            </a:r>
            <a:r>
              <a:rPr lang="en-GB" dirty="0">
                <a:effectLst/>
                <a:latin typeface="Helvetica Neue" panose="02000503000000020004" pitchFamily="2" charset="0"/>
              </a:rPr>
              <a:t> ex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ea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commodo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consequat</a:t>
            </a:r>
            <a:r>
              <a:rPr lang="en-GB" dirty="0">
                <a:effectLst/>
                <a:latin typeface="Helvetica Neue" panose="02000503000000020004" pitchFamily="2" charset="0"/>
              </a:rPr>
              <a:t>. Duis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aute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irure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dolor</a:t>
            </a:r>
            <a:r>
              <a:rPr lang="en-GB" dirty="0"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reprehenderit</a:t>
            </a:r>
            <a:r>
              <a:rPr lang="en-GB" dirty="0">
                <a:effectLst/>
                <a:latin typeface="Helvetica Neue" panose="02000503000000020004" pitchFamily="2" charset="0"/>
              </a:rPr>
              <a:t> in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voluptate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velit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esse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cillum</a:t>
            </a:r>
            <a:r>
              <a:rPr lang="en-GB" dirty="0">
                <a:effectLst/>
                <a:latin typeface="Helvetica Neue" panose="02000503000000020004" pitchFamily="2" charset="0"/>
              </a:rPr>
              <a:t> dolore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eu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fugiat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nulla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pariatur</a:t>
            </a:r>
            <a:r>
              <a:rPr lang="en-GB" dirty="0">
                <a:effectLst/>
                <a:latin typeface="Helvetica Neue" panose="02000503000000020004" pitchFamily="2" charset="0"/>
              </a:rPr>
              <a:t>.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Excepteur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sint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occaecat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cupidatat</a:t>
            </a:r>
            <a:r>
              <a:rPr lang="en-GB" dirty="0">
                <a:effectLst/>
                <a:latin typeface="Helvetica Neue" panose="02000503000000020004" pitchFamily="2" charset="0"/>
              </a:rPr>
              <a:t> non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proident</a:t>
            </a:r>
            <a:r>
              <a:rPr lang="en-GB" dirty="0">
                <a:effectLst/>
                <a:latin typeface="Helvetica Neue" panose="02000503000000020004" pitchFamily="2" charset="0"/>
              </a:rPr>
              <a:t>, sunt in culpa qui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officia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deserunt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mollit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anim</a:t>
            </a:r>
            <a:r>
              <a:rPr lang="en-GB" dirty="0">
                <a:effectLst/>
                <a:latin typeface="Helvetica Neue" panose="02000503000000020004" pitchFamily="2" charset="0"/>
              </a:rPr>
              <a:t> id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est</a:t>
            </a:r>
            <a:r>
              <a:rPr lang="en-GB" dirty="0">
                <a:effectLst/>
                <a:latin typeface="Helvetica Neue" panose="02000503000000020004" pitchFamily="2" charset="0"/>
              </a:rPr>
              <a:t> </a:t>
            </a:r>
            <a:r>
              <a:rPr lang="en-GB" dirty="0" err="1">
                <a:effectLst/>
                <a:latin typeface="Helvetica Neue" panose="02000503000000020004" pitchFamily="2" charset="0"/>
              </a:rPr>
              <a:t>laborum</a:t>
            </a:r>
            <a:endParaRPr lang="en-GB" dirty="0">
              <a:effectLst/>
              <a:latin typeface="Helvetica Neue" panose="02000503000000020004" pitchFamily="2" charset="0"/>
            </a:endParaRPr>
          </a:p>
          <a:p>
            <a:pPr lvl="0"/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CF5E8FEA-F40B-954F-9E3C-84761113C91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10163" y="1669790"/>
            <a:ext cx="18677724" cy="21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782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1165306" y="1"/>
            <a:ext cx="1321234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30FF3A5B-1B79-DA47-A45C-7ED2190BD40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165306" y="6858000"/>
            <a:ext cx="1321234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76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C26529F7-D451-5047-9B4D-F37F0BDE725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1321234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3AC7CDC7-AC86-1B4E-85FD-86C16C8CBCB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6858000"/>
            <a:ext cx="13212344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9126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177E4096-31E6-194A-A290-3298CD877A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88820" y="6858001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56855146-2461-4043-BC66-B4FBB574365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188829" y="0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2C00C010-D445-8E4A-AD99-DC7E321B11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6858000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91285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520557C5-C04A-0945-A45B-61DA90939E9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0FFCF8E3-8F1F-3D4B-BC4A-D017EC8991F1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88820" y="6858001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0954FEF9-D719-B74E-BE5B-F5DEE1838AF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188829" y="0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E5B9A06F-875D-6047-B58F-5AA503A1C33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" y="6858000"/>
            <a:ext cx="12188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60599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647CF17B-821C-B748-B732-8E726BDA087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90830" y="-284479"/>
            <a:ext cx="13503175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761969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133D6FB5-5BB8-8144-8E5B-780DEC81D2D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763015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84656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741805" y="5233854"/>
            <a:ext cx="6967728" cy="47466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D09E84B5-0ABF-9142-AC5B-17AFAD3B424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709533" y="5233854"/>
            <a:ext cx="6967728" cy="47466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AB2C44D-E5A8-D848-A21B-96AA937A8BE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5678091" y="5233854"/>
            <a:ext cx="6967728" cy="474661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946942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EA6C9C36-A4BF-D14F-969B-B82D6803D6A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693006" y="5328144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11D7F77D-D5E0-DB42-9265-9F6683060717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896950" y="5328144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FB6EE140-28E0-6E41-B728-460D21D390D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6193587" y="5328144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BA07E160-935E-BA4E-817E-50C0A854FE09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693006" y="9759899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20C194A-ADA4-FF41-97D5-958D8870E7D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896950" y="9759899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696BA1AE-93EF-324B-90A8-0FCFEFDEC7F6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6193587" y="9759899"/>
            <a:ext cx="2034152" cy="203415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28D71AF-C3DD-E84D-94C1-46F115BC115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7158" y="-4993878"/>
            <a:ext cx="18252274" cy="20644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9196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A332014C-DB40-044A-BAD4-07C6CDFF3A0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12480524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48776B93-8887-2944-8833-BCDFC3EEF5F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586484" y="3349638"/>
            <a:ext cx="7016726" cy="7016726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9874D9-E272-BC40-B748-698701D1BE5A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0938" y="6184640"/>
            <a:ext cx="18677724" cy="21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936598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9ECFD10F-6D17-C543-9150-68D61601E30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539103" y="5831501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952E5A94-569F-FB4A-906D-1AEC480009F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2528773" y="5831501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DCB4C684-AF72-3347-AC01-E50E8F7FD6B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39103" y="8916232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05ABFE5A-40DA-8542-BC1D-EAC77254CF91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2528773" y="8916232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0597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icture Placeholder 8">
            <a:extLst>
              <a:ext uri="{FF2B5EF4-FFF2-40B4-BE49-F238E27FC236}">
                <a16:creationId xmlns:a16="http://schemas.microsoft.com/office/drawing/2014/main" id="{D9DD6903-31DD-5348-931E-827644FF87F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665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E7CD6995-B33D-6744-90F4-B5DBE34951A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458849" y="5652144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3" name="Picture Placeholder 8">
            <a:extLst>
              <a:ext uri="{FF2B5EF4-FFF2-40B4-BE49-F238E27FC236}">
                <a16:creationId xmlns:a16="http://schemas.microsoft.com/office/drawing/2014/main" id="{47B7DB7B-6BDF-BD46-95CC-63FC7EA0569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2563485" y="5652144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529534B5-279A-9645-A759-D8A1E85C4FEF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458849" y="9626279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52BDD37E-E284-0242-9AA2-C7936AB4A0BA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2563485" y="9626279"/>
            <a:ext cx="2438400" cy="2438400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911459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 Placeholder 8">
            <a:extLst>
              <a:ext uri="{FF2B5EF4-FFF2-40B4-BE49-F238E27FC236}">
                <a16:creationId xmlns:a16="http://schemas.microsoft.com/office/drawing/2014/main" id="{52C13CB6-F432-944B-B6F0-3E0D7BC7E7C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6728516" y="5969396"/>
            <a:ext cx="5223932" cy="5223932"/>
          </a:xfrm>
          <a:prstGeom prst="ellipse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421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A925B695-2DEF-D84C-8ED9-6B2623EB234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88824" y="0"/>
            <a:ext cx="1218882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4B63A3D-575C-164C-B985-AB2E0CE4B6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" y="6858000"/>
            <a:ext cx="12188826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6361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5E13BAD1-9435-7940-9EFF-47E77A7DAC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6681564" y="0"/>
            <a:ext cx="7696086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7679F7D0-2113-1C47-BDAC-074C2DF41AE2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-60" y="0"/>
            <a:ext cx="7696086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8865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105EEAD-3204-1240-8B70-829DC726815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1017143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1DF344D8-541D-1A4F-A0BA-49142C91D33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880600" y="5592725"/>
            <a:ext cx="14787880" cy="840775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839941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D76522CB-907B-1440-86FC-6836B86D73F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7055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730AE50-B1EB-0A46-B7F9-F49DCDC9468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188825" y="6771501"/>
            <a:ext cx="12188822" cy="69444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26369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730AE50-B1EB-0A46-B7F9-F49DCDC9468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8125882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0B4DBCA1-C5F0-7D48-9072-B22222E4F98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8125884" y="0"/>
            <a:ext cx="8125882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139D5B2B-0727-F048-8811-81C39560290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16251766" y="0"/>
            <a:ext cx="8125882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52568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59464889-DC1C-0B40-9208-DE1FDFD9876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06344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icture Placeholder 8">
            <a:extLst>
              <a:ext uri="{FF2B5EF4-FFF2-40B4-BE49-F238E27FC236}">
                <a16:creationId xmlns:a16="http://schemas.microsoft.com/office/drawing/2014/main" id="{CD5FAE4B-986E-2044-84C8-D7DF4E63023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5" name="Picture Placeholder 8">
            <a:extLst>
              <a:ext uri="{FF2B5EF4-FFF2-40B4-BE49-F238E27FC236}">
                <a16:creationId xmlns:a16="http://schemas.microsoft.com/office/drawing/2014/main" id="{949E70B6-4C27-6541-9ACF-EFEC8C32964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685800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6" name="Picture Placeholder 8">
            <a:extLst>
              <a:ext uri="{FF2B5EF4-FFF2-40B4-BE49-F238E27FC236}">
                <a16:creationId xmlns:a16="http://schemas.microsoft.com/office/drawing/2014/main" id="{5AC59F43-68FD-5640-858D-4E55712607D5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25884" y="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7" name="Picture Placeholder 8">
            <a:extLst>
              <a:ext uri="{FF2B5EF4-FFF2-40B4-BE49-F238E27FC236}">
                <a16:creationId xmlns:a16="http://schemas.microsoft.com/office/drawing/2014/main" id="{647DA8CE-BB17-6143-915B-1E255F113221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8125884" y="685800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8" name="Picture Placeholder 8">
            <a:extLst>
              <a:ext uri="{FF2B5EF4-FFF2-40B4-BE49-F238E27FC236}">
                <a16:creationId xmlns:a16="http://schemas.microsoft.com/office/drawing/2014/main" id="{892357E3-9725-714D-9B3A-0F216E0BDCC7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6251766" y="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19" name="Picture Placeholder 8">
            <a:extLst>
              <a:ext uri="{FF2B5EF4-FFF2-40B4-BE49-F238E27FC236}">
                <a16:creationId xmlns:a16="http://schemas.microsoft.com/office/drawing/2014/main" id="{6BF7343C-D71B-924E-ADD1-E424C89422C9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6251766" y="6858000"/>
            <a:ext cx="8125882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248613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icture Placeholder 8">
            <a:extLst>
              <a:ext uri="{FF2B5EF4-FFF2-40B4-BE49-F238E27FC236}">
                <a16:creationId xmlns:a16="http://schemas.microsoft.com/office/drawing/2014/main" id="{0602104B-B7CF-444C-AC68-894B478F985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183147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4" name="Picture Placeholder 8">
            <a:extLst>
              <a:ext uri="{FF2B5EF4-FFF2-40B4-BE49-F238E27FC236}">
                <a16:creationId xmlns:a16="http://schemas.microsoft.com/office/drawing/2014/main" id="{B49FDCE1-0AD6-4541-945B-1C3E9E24935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4402704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5" name="Picture Placeholder 8">
            <a:extLst>
              <a:ext uri="{FF2B5EF4-FFF2-40B4-BE49-F238E27FC236}">
                <a16:creationId xmlns:a16="http://schemas.microsoft.com/office/drawing/2014/main" id="{925E01BF-0D97-D84A-A8F9-F1F210B65B0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622260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6" name="Picture Placeholder 8">
            <a:extLst>
              <a:ext uri="{FF2B5EF4-FFF2-40B4-BE49-F238E27FC236}">
                <a16:creationId xmlns:a16="http://schemas.microsoft.com/office/drawing/2014/main" id="{3EFB5D18-2080-A14C-9843-B1E6F13A5304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841817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7" name="Picture Placeholder 8">
            <a:extLst>
              <a:ext uri="{FF2B5EF4-FFF2-40B4-BE49-F238E27FC236}">
                <a16:creationId xmlns:a16="http://schemas.microsoft.com/office/drawing/2014/main" id="{279D5B8F-505F-034D-82AC-1FF79E44FCF4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4061374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8" name="Picture Placeholder 8">
            <a:extLst>
              <a:ext uri="{FF2B5EF4-FFF2-40B4-BE49-F238E27FC236}">
                <a16:creationId xmlns:a16="http://schemas.microsoft.com/office/drawing/2014/main" id="{16135E40-7F64-EF4A-AC3B-03B3FA534E84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7280930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39" name="Picture Placeholder 8">
            <a:extLst>
              <a:ext uri="{FF2B5EF4-FFF2-40B4-BE49-F238E27FC236}">
                <a16:creationId xmlns:a16="http://schemas.microsoft.com/office/drawing/2014/main" id="{9CF5C915-6833-AE46-BCB0-F2591E860F7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20500487" y="5385743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0" name="Picture Placeholder 8">
            <a:extLst>
              <a:ext uri="{FF2B5EF4-FFF2-40B4-BE49-F238E27FC236}">
                <a16:creationId xmlns:a16="http://schemas.microsoft.com/office/drawing/2014/main" id="{7828FD7B-B847-AE4F-B59F-753F92F31A6C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1183147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1" name="Picture Placeholder 8">
            <a:extLst>
              <a:ext uri="{FF2B5EF4-FFF2-40B4-BE49-F238E27FC236}">
                <a16:creationId xmlns:a16="http://schemas.microsoft.com/office/drawing/2014/main" id="{4F94A4F0-46FA-C34C-B4A5-C555958C7447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4402704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2" name="Picture Placeholder 8">
            <a:extLst>
              <a:ext uri="{FF2B5EF4-FFF2-40B4-BE49-F238E27FC236}">
                <a16:creationId xmlns:a16="http://schemas.microsoft.com/office/drawing/2014/main" id="{0F6BAD32-5CDE-2246-9066-70834AB48672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7622260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3" name="Picture Placeholder 8">
            <a:extLst>
              <a:ext uri="{FF2B5EF4-FFF2-40B4-BE49-F238E27FC236}">
                <a16:creationId xmlns:a16="http://schemas.microsoft.com/office/drawing/2014/main" id="{4EF3042D-585F-3349-A47F-7CE6B4F1E89D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0841817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4" name="Picture Placeholder 8">
            <a:extLst>
              <a:ext uri="{FF2B5EF4-FFF2-40B4-BE49-F238E27FC236}">
                <a16:creationId xmlns:a16="http://schemas.microsoft.com/office/drawing/2014/main" id="{C21FB015-D922-0D4F-973A-922B6715798D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14061374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5" name="Picture Placeholder 8">
            <a:extLst>
              <a:ext uri="{FF2B5EF4-FFF2-40B4-BE49-F238E27FC236}">
                <a16:creationId xmlns:a16="http://schemas.microsoft.com/office/drawing/2014/main" id="{FBE464C4-672D-D44F-A6FA-AA5CD5005AFE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17280930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6" name="Picture Placeholder 8">
            <a:extLst>
              <a:ext uri="{FF2B5EF4-FFF2-40B4-BE49-F238E27FC236}">
                <a16:creationId xmlns:a16="http://schemas.microsoft.com/office/drawing/2014/main" id="{2801E85D-71F5-FB46-876C-4705E8B76CDF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20500487" y="7860150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7" name="Picture Placeholder 8">
            <a:extLst>
              <a:ext uri="{FF2B5EF4-FFF2-40B4-BE49-F238E27FC236}">
                <a16:creationId xmlns:a16="http://schemas.microsoft.com/office/drawing/2014/main" id="{B6B1C3C6-B181-2649-880E-CBAD36DA7BDD}"/>
              </a:ext>
            </a:extLst>
          </p:cNvPr>
          <p:cNvSpPr>
            <a:spLocks noGrp="1"/>
          </p:cNvSpPr>
          <p:nvPr>
            <p:ph type="pic" sz="quarter" idx="29"/>
          </p:nvPr>
        </p:nvSpPr>
        <p:spPr>
          <a:xfrm>
            <a:off x="1183147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8" name="Picture Placeholder 8">
            <a:extLst>
              <a:ext uri="{FF2B5EF4-FFF2-40B4-BE49-F238E27FC236}">
                <a16:creationId xmlns:a16="http://schemas.microsoft.com/office/drawing/2014/main" id="{2FB7C75C-E131-374E-91C9-092827135B8A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4402704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49" name="Picture Placeholder 8">
            <a:extLst>
              <a:ext uri="{FF2B5EF4-FFF2-40B4-BE49-F238E27FC236}">
                <a16:creationId xmlns:a16="http://schemas.microsoft.com/office/drawing/2014/main" id="{CF2E2FA0-7C2B-9441-BA07-0E19D740C4AC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7622260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50" name="Picture Placeholder 8">
            <a:extLst>
              <a:ext uri="{FF2B5EF4-FFF2-40B4-BE49-F238E27FC236}">
                <a16:creationId xmlns:a16="http://schemas.microsoft.com/office/drawing/2014/main" id="{33BF384D-7297-8541-AA36-8BC9232FFDCF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0841817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51" name="Picture Placeholder 8">
            <a:extLst>
              <a:ext uri="{FF2B5EF4-FFF2-40B4-BE49-F238E27FC236}">
                <a16:creationId xmlns:a16="http://schemas.microsoft.com/office/drawing/2014/main" id="{95A51382-417C-2047-AAF0-CF69503FFB01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14061374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52" name="Picture Placeholder 8">
            <a:extLst>
              <a:ext uri="{FF2B5EF4-FFF2-40B4-BE49-F238E27FC236}">
                <a16:creationId xmlns:a16="http://schemas.microsoft.com/office/drawing/2014/main" id="{9FFCECA1-A640-E04B-AE70-35BD12B5DC92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17280930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53" name="Picture Placeholder 8">
            <a:extLst>
              <a:ext uri="{FF2B5EF4-FFF2-40B4-BE49-F238E27FC236}">
                <a16:creationId xmlns:a16="http://schemas.microsoft.com/office/drawing/2014/main" id="{0D0F82C9-1054-0240-B2A4-F2A484D0368B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20500487" y="10334557"/>
            <a:ext cx="2711206" cy="19795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9270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3E399E34-057F-3340-923F-19054AA0839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5196472" y="-1"/>
            <a:ext cx="9181178" cy="1373533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42780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F639E5D9-429F-1B4D-92C2-650B607F2FC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1" y="5270534"/>
            <a:ext cx="12140471" cy="8445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0B3E0C9-D1CE-2A45-9116-CAE6E398BB1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37179" y="5270534"/>
            <a:ext cx="12140471" cy="84454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948153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8">
            <a:extLst>
              <a:ext uri="{FF2B5EF4-FFF2-40B4-BE49-F238E27FC236}">
                <a16:creationId xmlns:a16="http://schemas.microsoft.com/office/drawing/2014/main" id="{C0836839-45C5-BE4D-A970-B5D9C864FF8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4097" y="5287618"/>
            <a:ext cx="12264019" cy="84283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11" name="Picture Placeholder 8">
            <a:extLst>
              <a:ext uri="{FF2B5EF4-FFF2-40B4-BE49-F238E27FC236}">
                <a16:creationId xmlns:a16="http://schemas.microsoft.com/office/drawing/2014/main" id="{281EB122-41BE-7E49-AD61-A892885DF94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2268115" y="5287618"/>
            <a:ext cx="12109536" cy="842838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0013696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27DA3DFC-FE81-B74F-B934-DCC69E42201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4097" y="4903204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BCABA6B1-710B-7043-9139-AC0871AB912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49895" y="4903204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13766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C2C9900E-D261-B84C-BD86-C908EC1344F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265929" y="4903204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E030408F-2B13-6D4B-B868-0A7FFDE2F871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419921" y="4903204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76180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ACA27074-E706-BF4A-8651-D37DDB4ABBD3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1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B8B4E3A9-0353-394E-AAE4-9F6E72889CE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153992" y="1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957794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B8E457DB-3074-2649-A5C9-696CE22D3029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285735" y="1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8DD699FC-4C64-FD48-9FC0-D4674BBCE0E2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8439727" y="1"/>
            <a:ext cx="5957729" cy="88127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399415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4F0192F7-0DBB-5447-BBB8-F0D2FCD1A19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6492439"/>
            <a:ext cx="24959310" cy="750804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6" name="Picture Placeholder 31">
            <a:extLst>
              <a:ext uri="{FF2B5EF4-FFF2-40B4-BE49-F238E27FC236}">
                <a16:creationId xmlns:a16="http://schemas.microsoft.com/office/drawing/2014/main" id="{0B9B98E5-E7D8-6F44-82C0-A3B5D85CA67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793217" y="5419362"/>
            <a:ext cx="4883225" cy="10321080"/>
          </a:xfrm>
          <a:custGeom>
            <a:avLst/>
            <a:gdLst>
              <a:gd name="connsiteX0" fmla="*/ 646380 w 5264340"/>
              <a:gd name="connsiteY0" fmla="*/ 0 h 11126596"/>
              <a:gd name="connsiteX1" fmla="*/ 1063726 w 5264340"/>
              <a:gd name="connsiteY1" fmla="*/ 0 h 11126596"/>
              <a:gd name="connsiteX2" fmla="*/ 1143463 w 5264340"/>
              <a:gd name="connsiteY2" fmla="*/ 21612 h 11126596"/>
              <a:gd name="connsiteX3" fmla="*/ 1170607 w 5264340"/>
              <a:gd name="connsiteY3" fmla="*/ 96421 h 11126596"/>
              <a:gd name="connsiteX4" fmla="*/ 1538755 w 5264340"/>
              <a:gd name="connsiteY4" fmla="*/ 422256 h 11126596"/>
              <a:gd name="connsiteX5" fmla="*/ 3732371 w 5264340"/>
              <a:gd name="connsiteY5" fmla="*/ 422256 h 11126596"/>
              <a:gd name="connsiteX6" fmla="*/ 4098822 w 5264340"/>
              <a:gd name="connsiteY6" fmla="*/ 96421 h 11126596"/>
              <a:gd name="connsiteX7" fmla="*/ 4125967 w 5264340"/>
              <a:gd name="connsiteY7" fmla="*/ 21612 h 11126596"/>
              <a:gd name="connsiteX8" fmla="*/ 4207400 w 5264340"/>
              <a:gd name="connsiteY8" fmla="*/ 0 h 11126596"/>
              <a:gd name="connsiteX9" fmla="*/ 4623051 w 5264340"/>
              <a:gd name="connsiteY9" fmla="*/ 0 h 11126596"/>
              <a:gd name="connsiteX10" fmla="*/ 5264340 w 5264340"/>
              <a:gd name="connsiteY10" fmla="*/ 646683 h 11126596"/>
              <a:gd name="connsiteX11" fmla="*/ 5264340 w 5264340"/>
              <a:gd name="connsiteY11" fmla="*/ 718167 h 11126596"/>
              <a:gd name="connsiteX12" fmla="*/ 5264340 w 5264340"/>
              <a:gd name="connsiteY12" fmla="*/ 6234086 h 11126596"/>
              <a:gd name="connsiteX13" fmla="*/ 5264340 w 5264340"/>
              <a:gd name="connsiteY13" fmla="*/ 6423602 h 11126596"/>
              <a:gd name="connsiteX14" fmla="*/ 5264340 w 5264340"/>
              <a:gd name="connsiteY14" fmla="*/ 10408429 h 11126596"/>
              <a:gd name="connsiteX15" fmla="*/ 5264340 w 5264340"/>
              <a:gd name="connsiteY15" fmla="*/ 10479914 h 11126596"/>
              <a:gd name="connsiteX16" fmla="*/ 4623051 w 5264340"/>
              <a:gd name="connsiteY16" fmla="*/ 11126596 h 11126596"/>
              <a:gd name="connsiteX17" fmla="*/ 646380 w 5264340"/>
              <a:gd name="connsiteY17" fmla="*/ 11126596 h 11126596"/>
              <a:gd name="connsiteX18" fmla="*/ 1697 w 5264340"/>
              <a:gd name="connsiteY18" fmla="*/ 10479914 h 11126596"/>
              <a:gd name="connsiteX19" fmla="*/ 0 w 5264340"/>
              <a:gd name="connsiteY19" fmla="*/ 10408429 h 11126596"/>
              <a:gd name="connsiteX20" fmla="*/ 0 w 5264340"/>
              <a:gd name="connsiteY20" fmla="*/ 6423602 h 11126596"/>
              <a:gd name="connsiteX21" fmla="*/ 0 w 5264340"/>
              <a:gd name="connsiteY21" fmla="*/ 6234086 h 11126596"/>
              <a:gd name="connsiteX22" fmla="*/ 0 w 5264340"/>
              <a:gd name="connsiteY22" fmla="*/ 718167 h 11126596"/>
              <a:gd name="connsiteX23" fmla="*/ 1697 w 5264340"/>
              <a:gd name="connsiteY23" fmla="*/ 646683 h 11126596"/>
              <a:gd name="connsiteX24" fmla="*/ 646380 w 5264340"/>
              <a:gd name="connsiteY24" fmla="*/ 0 h 11126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5264340" h="11126596">
                <a:moveTo>
                  <a:pt x="646380" y="0"/>
                </a:moveTo>
                <a:lnTo>
                  <a:pt x="1063726" y="0"/>
                </a:lnTo>
                <a:cubicBezTo>
                  <a:pt x="1109533" y="0"/>
                  <a:pt x="1128194" y="6650"/>
                  <a:pt x="1143463" y="21612"/>
                </a:cubicBezTo>
                <a:cubicBezTo>
                  <a:pt x="1160428" y="38236"/>
                  <a:pt x="1170607" y="58185"/>
                  <a:pt x="1170607" y="96421"/>
                </a:cubicBezTo>
                <a:cubicBezTo>
                  <a:pt x="1170607" y="304224"/>
                  <a:pt x="1299544" y="422256"/>
                  <a:pt x="1538755" y="422256"/>
                </a:cubicBezTo>
                <a:lnTo>
                  <a:pt x="3732371" y="422256"/>
                </a:lnTo>
                <a:cubicBezTo>
                  <a:pt x="3969886" y="422256"/>
                  <a:pt x="4098822" y="304224"/>
                  <a:pt x="4098822" y="96421"/>
                </a:cubicBezTo>
                <a:cubicBezTo>
                  <a:pt x="4098822" y="58185"/>
                  <a:pt x="4109002" y="38236"/>
                  <a:pt x="4125967" y="21612"/>
                </a:cubicBezTo>
                <a:cubicBezTo>
                  <a:pt x="4141236" y="6650"/>
                  <a:pt x="4159898" y="0"/>
                  <a:pt x="4207400" y="0"/>
                </a:cubicBezTo>
                <a:lnTo>
                  <a:pt x="4623051" y="0"/>
                </a:lnTo>
                <a:cubicBezTo>
                  <a:pt x="5033612" y="0"/>
                  <a:pt x="5264340" y="204478"/>
                  <a:pt x="5264340" y="646683"/>
                </a:cubicBezTo>
                <a:cubicBezTo>
                  <a:pt x="5264340" y="658320"/>
                  <a:pt x="5264340" y="706530"/>
                  <a:pt x="5264340" y="718167"/>
                </a:cubicBezTo>
                <a:lnTo>
                  <a:pt x="5264340" y="6234086"/>
                </a:lnTo>
                <a:lnTo>
                  <a:pt x="5264340" y="6423602"/>
                </a:lnTo>
                <a:lnTo>
                  <a:pt x="5264340" y="10408429"/>
                </a:lnTo>
                <a:cubicBezTo>
                  <a:pt x="5264340" y="10420066"/>
                  <a:pt x="5264340" y="10468277"/>
                  <a:pt x="5264340" y="10479914"/>
                </a:cubicBezTo>
                <a:cubicBezTo>
                  <a:pt x="5264340" y="10922118"/>
                  <a:pt x="5033612" y="11126596"/>
                  <a:pt x="4623051" y="11126596"/>
                </a:cubicBezTo>
                <a:lnTo>
                  <a:pt x="646380" y="11126596"/>
                </a:lnTo>
                <a:cubicBezTo>
                  <a:pt x="237515" y="11126596"/>
                  <a:pt x="1697" y="10922118"/>
                  <a:pt x="1697" y="10479914"/>
                </a:cubicBezTo>
                <a:cubicBezTo>
                  <a:pt x="1697" y="10468277"/>
                  <a:pt x="0" y="10420066"/>
                  <a:pt x="0" y="10408429"/>
                </a:cubicBezTo>
                <a:lnTo>
                  <a:pt x="0" y="6423602"/>
                </a:lnTo>
                <a:lnTo>
                  <a:pt x="0" y="6234086"/>
                </a:lnTo>
                <a:lnTo>
                  <a:pt x="0" y="718167"/>
                </a:lnTo>
                <a:cubicBezTo>
                  <a:pt x="0" y="706530"/>
                  <a:pt x="1697" y="658320"/>
                  <a:pt x="1697" y="646683"/>
                </a:cubicBezTo>
                <a:cubicBezTo>
                  <a:pt x="1697" y="204478"/>
                  <a:pt x="237515" y="0"/>
                  <a:pt x="646380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wrap="square">
            <a:no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504285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3BE6BE88-3A68-8247-9277-0B58EE9F4CA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4036248" y="2674025"/>
            <a:ext cx="11697251" cy="876306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066280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21986A3E-1FA9-0646-AE19-3C3B61712E9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2680399" y="7178405"/>
            <a:ext cx="8736059" cy="1169725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927474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8">
            <a:extLst>
              <a:ext uri="{FF2B5EF4-FFF2-40B4-BE49-F238E27FC236}">
                <a16:creationId xmlns:a16="http://schemas.microsoft.com/office/drawing/2014/main" id="{D0999854-726A-294C-8498-1CA5D8F938A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5192486"/>
            <a:ext cx="24959310" cy="880799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1C3471CC-B90F-1E4B-9483-6E15ED403A1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3997104" y="2730176"/>
            <a:ext cx="13022161" cy="824506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0872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F08A1C93-B344-2443-84CA-DBDA3D68AB4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7235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8">
            <a:extLst>
              <a:ext uri="{FF2B5EF4-FFF2-40B4-BE49-F238E27FC236}">
                <a16:creationId xmlns:a16="http://schemas.microsoft.com/office/drawing/2014/main" id="{2DECEEFF-4238-4C4D-A4FF-1EE0621C3E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sp>
        <p:nvSpPr>
          <p:cNvPr id="8" name="Picture Placeholder 8">
            <a:extLst>
              <a:ext uri="{FF2B5EF4-FFF2-40B4-BE49-F238E27FC236}">
                <a16:creationId xmlns:a16="http://schemas.microsoft.com/office/drawing/2014/main" id="{B7D9BA86-44ED-7B4D-A0DC-621F6C64E93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520367" y="5600615"/>
            <a:ext cx="9390958" cy="59459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115167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9F98D4F0-4322-B04C-9EC5-7DA26FC82266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3785081"/>
            <a:ext cx="24377650" cy="6858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1255652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07C0A98D-A955-3F43-9AB6-97E9EE1A548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2362458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6874EA3A-C1FB-114C-874F-F844D0BAB513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12479655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741228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AE3158E4-15E3-2942-A716-FE01414BEA4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188824" y="-284479"/>
            <a:ext cx="12479655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28756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D070290A-9B09-B84D-B6E2-DDC63F54F0B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6955975"/>
            <a:ext cx="24377650" cy="67600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04339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81AEBE51-9EA5-B643-8497-262FC93B47E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5074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2738898" y="0"/>
            <a:ext cx="11638752" cy="137160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24FF5C0-41F0-404E-8487-7E9292BEBBB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9313" y="4298690"/>
            <a:ext cx="18677724" cy="21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3832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8">
            <a:extLst>
              <a:ext uri="{FF2B5EF4-FFF2-40B4-BE49-F238E27FC236}">
                <a16:creationId xmlns:a16="http://schemas.microsoft.com/office/drawing/2014/main" id="{72F18B1A-9341-BA49-8CE7-D9C7E7B972B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436915" y="1419391"/>
            <a:ext cx="10434270" cy="1087721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6E6476C-FF38-2F48-86DC-AB2E1C57C910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792644">
            <a:off x="8556132" y="3957434"/>
            <a:ext cx="17348200" cy="1962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15926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8">
            <a:extLst>
              <a:ext uri="{FF2B5EF4-FFF2-40B4-BE49-F238E27FC236}">
                <a16:creationId xmlns:a16="http://schemas.microsoft.com/office/drawing/2014/main" id="{91C6FBBC-6252-424B-8B21-B42640EDBA8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142849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322B138-08C9-014E-9488-08105B64754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139791">
            <a:off x="608414" y="-1334166"/>
            <a:ext cx="18677724" cy="21125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2806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6489AC21-D357-574F-BEE8-9E129421F9F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-290830" y="6403205"/>
            <a:ext cx="24959310" cy="759727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3172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0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8">
            <a:extLst>
              <a:ext uri="{FF2B5EF4-FFF2-40B4-BE49-F238E27FC236}">
                <a16:creationId xmlns:a16="http://schemas.microsoft.com/office/drawing/2014/main" id="{4BC07AFA-8DE1-804D-B2BA-0114E5E5895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290830" y="-284479"/>
            <a:ext cx="24959310" cy="761660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normAutofit/>
          </a:bodyPr>
          <a:lstStyle>
            <a:lvl1pPr>
              <a:defRPr sz="2101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486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182843" tIns="91422" rIns="182843" bIns="91422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2485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23111057" y="564821"/>
            <a:ext cx="858174" cy="492406"/>
          </a:xfrm>
          <a:prstGeom prst="rect">
            <a:avLst/>
          </a:prstGeom>
          <a:noFill/>
        </p:spPr>
        <p:txBody>
          <a:bodyPr wrap="none" lIns="182843" tIns="91422" rIns="182843" bIns="91422" rtlCol="0">
            <a:spAutoFit/>
          </a:bodyPr>
          <a:lstStyle/>
          <a:p>
            <a:pPr algn="ctr"/>
            <a:fld id="{260E2A6B-A809-4840-BF14-8648BC0BDF87}" type="slidenum">
              <a:rPr lang="id-ID" sz="2000" b="1" i="0" smtClean="0">
                <a:solidFill>
                  <a:schemeClr val="bg1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pPr algn="ctr"/>
              <a:t>‹#›</a:t>
            </a:fld>
            <a:r>
              <a:rPr lang="id-ID" sz="2000" b="1" i="0" dirty="0">
                <a:solidFill>
                  <a:schemeClr val="bg1">
                    <a:lumMod val="75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  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23200061" y="991196"/>
            <a:ext cx="550766" cy="39765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i="0" dirty="0">
              <a:latin typeface="Montserrat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2848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2" r:id="rId1"/>
    <p:sldLayoutId id="2147483881" r:id="rId2"/>
    <p:sldLayoutId id="2147483882" r:id="rId3"/>
    <p:sldLayoutId id="2147483883" r:id="rId4"/>
    <p:sldLayoutId id="2147483884" r:id="rId5"/>
    <p:sldLayoutId id="2147483885" r:id="rId6"/>
    <p:sldLayoutId id="2147483886" r:id="rId7"/>
    <p:sldLayoutId id="2147483887" r:id="rId8"/>
    <p:sldLayoutId id="2147483888" r:id="rId9"/>
    <p:sldLayoutId id="2147483889" r:id="rId10"/>
    <p:sldLayoutId id="2147483890" r:id="rId11"/>
    <p:sldLayoutId id="2147483891" r:id="rId12"/>
    <p:sldLayoutId id="2147483892" r:id="rId13"/>
    <p:sldLayoutId id="2147483893" r:id="rId14"/>
    <p:sldLayoutId id="2147483894" r:id="rId15"/>
    <p:sldLayoutId id="2147483895" r:id="rId16"/>
    <p:sldLayoutId id="2147483896" r:id="rId17"/>
    <p:sldLayoutId id="2147483898" r:id="rId18"/>
    <p:sldLayoutId id="2147483968" r:id="rId19"/>
    <p:sldLayoutId id="2147483897" r:id="rId20"/>
    <p:sldLayoutId id="2147483899" r:id="rId21"/>
    <p:sldLayoutId id="2147483900" r:id="rId22"/>
    <p:sldLayoutId id="2147483901" r:id="rId23"/>
    <p:sldLayoutId id="2147483970" r:id="rId24"/>
    <p:sldLayoutId id="2147483902" r:id="rId25"/>
    <p:sldLayoutId id="2147483971" r:id="rId26"/>
    <p:sldLayoutId id="2147483903" r:id="rId27"/>
    <p:sldLayoutId id="2147483904" r:id="rId28"/>
    <p:sldLayoutId id="2147483905" r:id="rId29"/>
    <p:sldLayoutId id="2147483906" r:id="rId30"/>
    <p:sldLayoutId id="2147483907" r:id="rId31"/>
    <p:sldLayoutId id="2147483908" r:id="rId32"/>
    <p:sldLayoutId id="2147483909" r:id="rId33"/>
    <p:sldLayoutId id="2147483910" r:id="rId34"/>
    <p:sldLayoutId id="2147483911" r:id="rId35"/>
    <p:sldLayoutId id="2147483912" r:id="rId36"/>
    <p:sldLayoutId id="2147483913" r:id="rId37"/>
    <p:sldLayoutId id="2147483914" r:id="rId38"/>
    <p:sldLayoutId id="2147483915" r:id="rId39"/>
    <p:sldLayoutId id="2147483916" r:id="rId40"/>
    <p:sldLayoutId id="2147483917" r:id="rId41"/>
    <p:sldLayoutId id="2147483918" r:id="rId42"/>
    <p:sldLayoutId id="2147483919" r:id="rId43"/>
    <p:sldLayoutId id="2147483920" r:id="rId44"/>
    <p:sldLayoutId id="2147483921" r:id="rId45"/>
    <p:sldLayoutId id="2147483922" r:id="rId46"/>
  </p:sldLayoutIdLst>
  <p:hf hdr="0" ftr="0" dt="0"/>
  <p:txStyles>
    <p:titleStyle>
      <a:lvl1pPr algn="l" defTabSz="1828434" rtl="0" eaLnBrk="1" latinLnBrk="0" hangingPunct="1">
        <a:lnSpc>
          <a:spcPct val="90000"/>
        </a:lnSpc>
        <a:spcBef>
          <a:spcPct val="0"/>
        </a:spcBef>
        <a:buNone/>
        <a:defRPr lang="en-US" sz="4000" b="0" i="0" kern="1200">
          <a:solidFill>
            <a:schemeClr val="tx1"/>
          </a:solidFill>
          <a:latin typeface="Montserrat Light" charset="0"/>
          <a:ea typeface="Montserrat Light" charset="0"/>
          <a:cs typeface="Montserrat Light" charset="0"/>
        </a:defRPr>
      </a:lvl1pPr>
    </p:titleStyle>
    <p:bodyStyle>
      <a:lvl1pPr marL="0" indent="0" algn="l" defTabSz="1828434" rtl="0" eaLnBrk="1" latinLnBrk="0" hangingPunct="1">
        <a:lnSpc>
          <a:spcPct val="90000"/>
        </a:lnSpc>
        <a:spcBef>
          <a:spcPts val="2000"/>
        </a:spcBef>
        <a:buFont typeface="Arial" charset="0"/>
        <a:buNone/>
        <a:defRPr lang="en-US" sz="48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1pPr>
      <a:lvl2pPr marL="914217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40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2pPr>
      <a:lvl3pPr marL="1828434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6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3pPr>
      <a:lvl4pPr marL="2742651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 smtClean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4pPr>
      <a:lvl5pPr marL="3656868" indent="0" algn="l" defTabSz="1828434" rtl="0" eaLnBrk="1" latinLnBrk="0" hangingPunct="1">
        <a:lnSpc>
          <a:spcPct val="90000"/>
        </a:lnSpc>
        <a:spcBef>
          <a:spcPts val="1000"/>
        </a:spcBef>
        <a:buFont typeface="Arial" charset="0"/>
        <a:buNone/>
        <a:defRPr lang="en-US" sz="3200" kern="1200" dirty="0">
          <a:solidFill>
            <a:schemeClr val="tx1"/>
          </a:solidFill>
          <a:effectLst/>
          <a:latin typeface="Montserrat Hairline" charset="0"/>
          <a:ea typeface="Montserrat Hairline" charset="0"/>
          <a:cs typeface="Montserrat Hairline" charset="0"/>
        </a:defRPr>
      </a:lvl5pPr>
      <a:lvl6pPr marL="5028194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942411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856628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770846" indent="-457109" algn="l" defTabSz="1828434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91421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2pPr>
      <a:lvl3pPr marL="1828434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3pPr>
      <a:lvl4pPr marL="2742651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4pPr>
      <a:lvl5pPr marL="3656868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5pPr>
      <a:lvl6pPr marL="4571086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6pPr>
      <a:lvl7pPr marL="5485303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7pPr>
      <a:lvl8pPr marL="6399520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8pPr>
      <a:lvl9pPr marL="7313737" algn="l" defTabSz="1828434" rtl="0" eaLnBrk="1" latinLnBrk="0" hangingPunct="1">
        <a:defRPr sz="3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sv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6C3C281-CB73-6F49-8733-6A1BF3B347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5449" y="-3654277"/>
            <a:ext cx="21608676" cy="244402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AFEBD12-4C54-F24C-A0F8-922F544BAE2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42581" y="2771863"/>
            <a:ext cx="16492587" cy="777557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9B045C1-F556-E642-9B73-11EF4CED2ACD}"/>
              </a:ext>
            </a:extLst>
          </p:cNvPr>
          <p:cNvSpPr txBox="1"/>
          <p:nvPr/>
        </p:nvSpPr>
        <p:spPr>
          <a:xfrm>
            <a:off x="3345000" y="9089935"/>
            <a:ext cx="1768766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atin typeface="Avenir LT Std 35 Light" panose="020B0402020203020204" pitchFamily="34" charset="77"/>
              </a:rPr>
              <a:t>European Centre of Excellence for leading core </a:t>
            </a:r>
          </a:p>
          <a:p>
            <a:pPr algn="ctr"/>
            <a:r>
              <a:rPr lang="en-US" dirty="0">
                <a:latin typeface="Avenir LT Std 35 Light" panose="020B0402020203020204" pitchFamily="34" charset="77"/>
              </a:rPr>
              <a:t>technology offerings to drive Digital Transformation in the global Insurance Industry </a:t>
            </a:r>
          </a:p>
        </p:txBody>
      </p:sp>
    </p:spTree>
    <p:extLst>
      <p:ext uri="{BB962C8B-B14F-4D97-AF65-F5344CB8AC3E}">
        <p14:creationId xmlns:p14="http://schemas.microsoft.com/office/powerpoint/2010/main" val="289511284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2492374" y="1707324"/>
            <a:ext cx="193929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solidFill>
                  <a:srgbClr val="00384C"/>
                </a:solidFill>
                <a:latin typeface="Avenir Black" panose="02000503020000020003"/>
              </a:rPr>
              <a:t>Visibility Modifiers</a:t>
            </a:r>
            <a:endParaRPr lang="en-US" sz="8000" b="1" i="1" dirty="0">
              <a:solidFill>
                <a:srgbClr val="00384C"/>
              </a:solidFill>
              <a:latin typeface="Avenir Black" panose="02000503020000020003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5611916" y="5971162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39514" y="3030763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CF8812-E48B-4BEF-B417-EFBF247D6EEA}"/>
              </a:ext>
            </a:extLst>
          </p:cNvPr>
          <p:cNvSpPr/>
          <p:nvPr/>
        </p:nvSpPr>
        <p:spPr>
          <a:xfrm>
            <a:off x="3522663" y="3030763"/>
            <a:ext cx="12188825" cy="591315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endParaRPr lang="en-GB" altLang="en-US" sz="32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en-GB" altLang="en-US" sz="32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en-GB" altLang="en-US" sz="32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en-GB" altLang="en-US" sz="32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endParaRPr lang="en-GB" altLang="en-US" sz="3200" b="1" dirty="0">
              <a:solidFill>
                <a:srgbClr val="FF0000"/>
              </a:solidFill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sz="32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3200" dirty="0"/>
              <a:t>The following table shows where the members of the Employee class are visible for each of the access modifiers that can be applied to them</a:t>
            </a: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FE72A26-AC06-452F-940F-6A203F2CAE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25825" y="3667931"/>
            <a:ext cx="13714208" cy="366690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4F40E40-1B61-45DC-89C0-F95F629CE4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26074" y="9173298"/>
            <a:ext cx="10556875" cy="414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406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6293621" y="1613268"/>
            <a:ext cx="1180575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0" b="1" dirty="0">
                <a:solidFill>
                  <a:srgbClr val="00384C"/>
                </a:solidFill>
                <a:latin typeface="Avenir Black" panose="02000503020000020003" pitchFamily="2" charset="0"/>
                <a:ea typeface="Lato Black" panose="020F0502020204030203" pitchFamily="34" charset="0"/>
                <a:cs typeface="Lato Black" panose="020F0502020204030203" pitchFamily="34" charset="0"/>
              </a:rPr>
              <a:t>Inheritance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3097314" y="6523608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47190" y="3222203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32696B-92D0-4EE4-B163-B8F2BC4020DC}"/>
              </a:ext>
            </a:extLst>
          </p:cNvPr>
          <p:cNvSpPr/>
          <p:nvPr/>
        </p:nvSpPr>
        <p:spPr>
          <a:xfrm>
            <a:off x="6293621" y="4130918"/>
            <a:ext cx="12188825" cy="8302722"/>
          </a:xfrm>
          <a:prstGeom prst="rect">
            <a:avLst/>
          </a:prstGeom>
        </p:spPr>
        <p:txBody>
          <a:bodyPr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>
                <a:solidFill>
                  <a:srgbClr val="FF0000"/>
                </a:solidFill>
              </a:rPr>
              <a:t>Inheritance</a:t>
            </a:r>
            <a:r>
              <a:rPr lang="en-GB" dirty="0"/>
              <a:t>: sharing of attributes and methods among classes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GB" dirty="0"/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We can take a super class and create other classes based on this one, only more specialised for a specific task 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Examples: employee   	     Part time employee</a:t>
            </a:r>
          </a:p>
          <a:p>
            <a:pPr>
              <a:lnSpc>
                <a:spcPct val="150000"/>
              </a:lnSpc>
            </a:pPr>
            <a:r>
              <a:rPr lang="en-GB" dirty="0"/>
              <a:t> 			     Full time employee </a:t>
            </a:r>
          </a:p>
          <a:p>
            <a:pPr>
              <a:lnSpc>
                <a:spcPct val="150000"/>
              </a:lnSpc>
            </a:pPr>
            <a:r>
              <a:rPr lang="en-GB" dirty="0"/>
              <a:t>	        student 	     Computing student</a:t>
            </a:r>
          </a:p>
          <a:p>
            <a:pPr>
              <a:lnSpc>
                <a:spcPct val="150000"/>
              </a:lnSpc>
            </a:pPr>
            <a:r>
              <a:rPr lang="en-GB" dirty="0"/>
              <a:t> 			     Life Sciences student</a:t>
            </a:r>
          </a:p>
          <a:p>
            <a:pPr>
              <a:lnSpc>
                <a:spcPct val="150000"/>
              </a:lnSpc>
            </a:pPr>
            <a:r>
              <a:rPr lang="en-GB" dirty="0"/>
              <a:t>	        vehicle 	     Car </a:t>
            </a:r>
          </a:p>
          <a:p>
            <a:pPr>
              <a:lnSpc>
                <a:spcPct val="150000"/>
              </a:lnSpc>
            </a:pPr>
            <a:r>
              <a:rPr lang="en-GB" dirty="0"/>
              <a:t>			     Van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C4B024D7-41F5-429C-B017-5FA02CC6B060}"/>
              </a:ext>
            </a:extLst>
          </p:cNvPr>
          <p:cNvCxnSpPr>
            <a:cxnSpLocks/>
          </p:cNvCxnSpPr>
          <p:nvPr/>
        </p:nvCxnSpPr>
        <p:spPr>
          <a:xfrm>
            <a:off x="10874375" y="7924800"/>
            <a:ext cx="1513658" cy="0"/>
          </a:xfrm>
          <a:prstGeom prst="straightConnector1">
            <a:avLst/>
          </a:prstGeom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6971AEC-3D87-4852-8905-80814ABC7673}"/>
              </a:ext>
            </a:extLst>
          </p:cNvPr>
          <p:cNvCxnSpPr/>
          <p:nvPr/>
        </p:nvCxnSpPr>
        <p:spPr>
          <a:xfrm>
            <a:off x="10874375" y="7939076"/>
            <a:ext cx="1314450" cy="819150"/>
          </a:xfrm>
          <a:prstGeom prst="straightConnector1">
            <a:avLst/>
          </a:prstGeom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596035EB-6EFD-48D8-B45C-86D128ECC663}"/>
              </a:ext>
            </a:extLst>
          </p:cNvPr>
          <p:cNvCxnSpPr/>
          <p:nvPr/>
        </p:nvCxnSpPr>
        <p:spPr>
          <a:xfrm>
            <a:off x="10973979" y="9573789"/>
            <a:ext cx="1314450" cy="0"/>
          </a:xfrm>
          <a:prstGeom prst="straightConnector1">
            <a:avLst/>
          </a:prstGeom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0AB9728F-8D89-4DB1-99F9-8DF321E36A5F}"/>
              </a:ext>
            </a:extLst>
          </p:cNvPr>
          <p:cNvCxnSpPr/>
          <p:nvPr/>
        </p:nvCxnSpPr>
        <p:spPr>
          <a:xfrm>
            <a:off x="10973979" y="9602209"/>
            <a:ext cx="1314450" cy="819150"/>
          </a:xfrm>
          <a:prstGeom prst="straightConnector1">
            <a:avLst/>
          </a:prstGeom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EBC5F443-2056-4892-8C20-49E5E518F2D6}"/>
              </a:ext>
            </a:extLst>
          </p:cNvPr>
          <p:cNvCxnSpPr/>
          <p:nvPr/>
        </p:nvCxnSpPr>
        <p:spPr>
          <a:xfrm>
            <a:off x="10973979" y="11222778"/>
            <a:ext cx="1314450" cy="819150"/>
          </a:xfrm>
          <a:prstGeom prst="straightConnector1">
            <a:avLst/>
          </a:prstGeom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C71CB3F7-C494-4124-93BF-B7A6CB66028B}"/>
              </a:ext>
            </a:extLst>
          </p:cNvPr>
          <p:cNvCxnSpPr/>
          <p:nvPr/>
        </p:nvCxnSpPr>
        <p:spPr>
          <a:xfrm>
            <a:off x="10973979" y="11227482"/>
            <a:ext cx="1314450" cy="0"/>
          </a:xfrm>
          <a:prstGeom prst="straightConnector1">
            <a:avLst/>
          </a:prstGeom>
          <a:ln w="9525" cap="flat" cmpd="sng" algn="ctr">
            <a:solidFill>
              <a:srgbClr val="C00000"/>
            </a:solidFill>
            <a:prstDash val="solid"/>
            <a:round/>
            <a:headEnd type="none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9883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6293621" y="1613268"/>
            <a:ext cx="11805756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0000" b="1" dirty="0">
                <a:solidFill>
                  <a:srgbClr val="00384C"/>
                </a:solidFill>
                <a:latin typeface="Avenir Black" panose="02000503020000020003" pitchFamily="2" charset="0"/>
                <a:ea typeface="Lato Black" panose="020F0502020204030203" pitchFamily="34" charset="0"/>
                <a:cs typeface="Lato Black" panose="020F0502020204030203" pitchFamily="34" charset="0"/>
              </a:rPr>
              <a:t>Inheritance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8202715" y="4713858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47190" y="3222203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B32696B-92D0-4EE4-B163-B8F2BC4020DC}"/>
              </a:ext>
            </a:extLst>
          </p:cNvPr>
          <p:cNvSpPr/>
          <p:nvPr/>
        </p:nvSpPr>
        <p:spPr>
          <a:xfrm>
            <a:off x="6458550" y="4684065"/>
            <a:ext cx="12188825" cy="5809732"/>
          </a:xfrm>
          <a:prstGeom prst="rect">
            <a:avLst/>
          </a:prstGeom>
        </p:spPr>
        <p:txBody>
          <a:bodyPr>
            <a:spAutoFit/>
          </a:bodyPr>
          <a:lstStyle/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These new sub classes will inherit attributes and methods from their super class 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 They can also have attributes and methods of their own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  They can over-ride the attributes and methods of their super class 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 You can only inherit from a super class – it only works from classes above, not below</a:t>
            </a:r>
          </a:p>
        </p:txBody>
      </p:sp>
    </p:spTree>
    <p:extLst>
      <p:ext uri="{BB962C8B-B14F-4D97-AF65-F5344CB8AC3E}">
        <p14:creationId xmlns:p14="http://schemas.microsoft.com/office/powerpoint/2010/main" val="20471054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3276600" y="1173109"/>
            <a:ext cx="19392900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0" dirty="0">
                <a:solidFill>
                  <a:srgbClr val="00384C"/>
                </a:solidFill>
                <a:latin typeface="Avenir Black" panose="02000503020000020003"/>
              </a:rPr>
              <a:t>Example (Employees in a Company</a:t>
            </a:r>
            <a:r>
              <a:rPr lang="en-GB" sz="9600" dirty="0">
                <a:solidFill>
                  <a:srgbClr val="00384C"/>
                </a:solidFill>
              </a:rPr>
              <a:t>)</a:t>
            </a:r>
            <a:endParaRPr lang="en-US" sz="10000" b="1" dirty="0">
              <a:solidFill>
                <a:srgbClr val="00384C"/>
              </a:solidFill>
              <a:latin typeface="Avenir Black" panose="02000503020000020003" pitchFamily="2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5821465" y="5971159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803652" y="3219529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03C45DC-0346-49C7-9F62-75FD031C6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05362" y="3842553"/>
            <a:ext cx="14766925" cy="7797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11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2492374" y="1707324"/>
            <a:ext cx="19392900" cy="16312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0000" dirty="0">
                <a:solidFill>
                  <a:srgbClr val="00384C"/>
                </a:solidFill>
                <a:latin typeface="Avenir Black" panose="02000503020000020003"/>
              </a:rPr>
              <a:t>Design of the Employee class</a:t>
            </a:r>
            <a:endParaRPr lang="en-US" sz="10000" b="1" dirty="0">
              <a:solidFill>
                <a:srgbClr val="00384C"/>
              </a:solidFill>
              <a:latin typeface="Avenir Black" panose="02000503020000020003" pitchFamily="2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5821465" y="5971159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39515" y="3323439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E125350-4B6B-43AD-8D71-3A5D8ACEE89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4250" y="4973129"/>
            <a:ext cx="8997950" cy="6338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875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2492374" y="1707324"/>
            <a:ext cx="193929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solidFill>
                  <a:srgbClr val="00384C"/>
                </a:solidFill>
                <a:latin typeface="Avenir Black" panose="02000503020000020003"/>
              </a:rPr>
              <a:t>Design of the FullTimeEmployee class</a:t>
            </a:r>
            <a:endParaRPr lang="en-US" sz="8000" b="1" dirty="0">
              <a:solidFill>
                <a:srgbClr val="00384C"/>
              </a:solidFill>
              <a:latin typeface="Avenir Black" panose="02000503020000020003" pitchFamily="2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5821466" y="5971160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39514" y="3030763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C66B640-0844-454D-B286-C93CC7BFDB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29536" y="5389912"/>
            <a:ext cx="9918573" cy="6363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9216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2492374" y="1707324"/>
            <a:ext cx="193929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solidFill>
                  <a:srgbClr val="00384C"/>
                </a:solidFill>
                <a:latin typeface="Avenir Black" panose="02000503020000020003"/>
              </a:rPr>
              <a:t>Design of the </a:t>
            </a:r>
            <a:r>
              <a:rPr lang="en-GB" sz="8000" dirty="0" err="1">
                <a:solidFill>
                  <a:srgbClr val="00384C"/>
                </a:solidFill>
                <a:latin typeface="Avenir Black" panose="02000503020000020003"/>
              </a:rPr>
              <a:t>CasualEmployee</a:t>
            </a:r>
            <a:r>
              <a:rPr lang="en-GB" sz="8000" dirty="0">
                <a:solidFill>
                  <a:srgbClr val="00384C"/>
                </a:solidFill>
                <a:latin typeface="Avenir Black" panose="02000503020000020003"/>
              </a:rPr>
              <a:t> class</a:t>
            </a:r>
            <a:endParaRPr lang="en-US" sz="8000" b="1" dirty="0">
              <a:solidFill>
                <a:srgbClr val="00384C"/>
              </a:solidFill>
              <a:latin typeface="Avenir Black" panose="02000503020000020003" pitchFamily="2" charset="0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5611916" y="5971162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39514" y="3030763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B935AFF-8399-4E1D-9BC3-452789117F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4475" y="4869222"/>
            <a:ext cx="8648700" cy="69750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37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2492374" y="1707324"/>
            <a:ext cx="193929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solidFill>
                  <a:srgbClr val="00384C"/>
                </a:solidFill>
                <a:latin typeface="Avenir Black" panose="02000503020000020003"/>
              </a:rPr>
              <a:t>Using the keyword </a:t>
            </a:r>
            <a:r>
              <a:rPr lang="en-GB" sz="8000" i="1" dirty="0">
                <a:solidFill>
                  <a:srgbClr val="00384C"/>
                </a:solidFill>
                <a:latin typeface="Avenir Black" panose="02000503020000020003"/>
              </a:rPr>
              <a:t>extends</a:t>
            </a:r>
            <a:endParaRPr lang="en-US" sz="8000" b="1" i="1" dirty="0">
              <a:solidFill>
                <a:srgbClr val="00384C"/>
              </a:solidFill>
              <a:latin typeface="Avenir Black" panose="02000503020000020003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5611916" y="5971162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39514" y="3030763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CF8812-E48B-4BEF-B417-EFBF247D6EEA}"/>
              </a:ext>
            </a:extLst>
          </p:cNvPr>
          <p:cNvSpPr/>
          <p:nvPr/>
        </p:nvSpPr>
        <p:spPr>
          <a:xfrm>
            <a:off x="6094413" y="5426839"/>
            <a:ext cx="12188825" cy="565417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GB" sz="3200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FullTimeEmployee extends Employee</a:t>
            </a:r>
          </a:p>
          <a:p>
            <a:pPr>
              <a:lnSpc>
                <a:spcPct val="150000"/>
              </a:lnSpc>
            </a:pPr>
            <a:endParaRPr lang="en-GB" sz="3200" dirty="0">
              <a:solidFill>
                <a:srgbClr val="FF0000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Note the additional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extends Employee</a:t>
            </a:r>
            <a:r>
              <a:rPr lang="en-GB" dirty="0"/>
              <a:t> in the class header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The word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extends</a:t>
            </a:r>
            <a:r>
              <a:rPr lang="en-GB" dirty="0"/>
              <a:t> tells C# the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FullTimeEmployee</a:t>
            </a:r>
            <a:r>
              <a:rPr lang="en-GB" dirty="0"/>
              <a:t> is a </a:t>
            </a:r>
            <a:r>
              <a:rPr lang="en-GB" dirty="0">
                <a:solidFill>
                  <a:srgbClr val="FF0000"/>
                </a:solidFill>
              </a:rPr>
              <a:t>sub-class</a:t>
            </a:r>
            <a:r>
              <a:rPr lang="en-GB" dirty="0"/>
              <a:t> of the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en-GB" dirty="0"/>
              <a:t> class </a:t>
            </a:r>
          </a:p>
          <a:p>
            <a:pPr marL="571500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dirty="0"/>
              <a:t>This means that </a:t>
            </a:r>
            <a:r>
              <a:rPr lang="en-GB" dirty="0">
                <a:solidFill>
                  <a:srgbClr val="FF00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Employee</a:t>
            </a:r>
            <a:r>
              <a:rPr lang="en-GB" dirty="0"/>
              <a:t> is the </a:t>
            </a:r>
            <a:r>
              <a:rPr lang="en-GB" dirty="0">
                <a:solidFill>
                  <a:srgbClr val="FF0000"/>
                </a:solidFill>
              </a:rPr>
              <a:t>super class</a:t>
            </a:r>
          </a:p>
        </p:txBody>
      </p:sp>
    </p:spTree>
    <p:extLst>
      <p:ext uri="{BB962C8B-B14F-4D97-AF65-F5344CB8AC3E}">
        <p14:creationId xmlns:p14="http://schemas.microsoft.com/office/powerpoint/2010/main" val="7407403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>
            <a:extLst>
              <a:ext uri="{FF2B5EF4-FFF2-40B4-BE49-F238E27FC236}">
                <a16:creationId xmlns:a16="http://schemas.microsoft.com/office/drawing/2014/main" id="{04C8C6B1-8FBF-FF4F-9511-543FCB6207FA}"/>
              </a:ext>
            </a:extLst>
          </p:cNvPr>
          <p:cNvSpPr txBox="1"/>
          <p:nvPr/>
        </p:nvSpPr>
        <p:spPr>
          <a:xfrm>
            <a:off x="2492374" y="1707324"/>
            <a:ext cx="19392900" cy="132343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8000" dirty="0">
                <a:solidFill>
                  <a:srgbClr val="00384C"/>
                </a:solidFill>
                <a:latin typeface="Avenir Black" panose="02000503020000020003"/>
              </a:rPr>
              <a:t>Visibility Modifiers</a:t>
            </a:r>
            <a:endParaRPr lang="en-US" sz="8000" b="1" i="1" dirty="0">
              <a:solidFill>
                <a:srgbClr val="00384C"/>
              </a:solidFill>
              <a:latin typeface="Avenir Black" panose="02000503020000020003"/>
              <a:ea typeface="Lato Black" panose="020F0502020204030203" pitchFamily="34" charset="0"/>
              <a:cs typeface="Lato Black" panose="020F0502020204030203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5FEC34E-0533-424D-A7C2-4FBD9267D3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6731">
            <a:off x="-5611916" y="5971162"/>
            <a:ext cx="21608676" cy="24440267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3E13EBC9-F32C-DE46-AC5D-828CD3579E5F}"/>
              </a:ext>
            </a:extLst>
          </p:cNvPr>
          <p:cNvGrpSpPr/>
          <p:nvPr/>
        </p:nvGrpSpPr>
        <p:grpSpPr>
          <a:xfrm>
            <a:off x="10253315" y="6562133"/>
            <a:ext cx="11996900" cy="420708"/>
            <a:chOff x="10251987" y="4853230"/>
            <a:chExt cx="11996900" cy="1200329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05C0415E-7789-154A-BA1A-A36A79EDE8FE}"/>
                </a:ext>
              </a:extLst>
            </p:cNvPr>
            <p:cNvSpPr/>
            <p:nvPr/>
          </p:nvSpPr>
          <p:spPr>
            <a:xfrm>
              <a:off x="10251987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C22703B2-8216-AF43-9A7D-ADD3F39B4904}"/>
                </a:ext>
              </a:extLst>
            </p:cNvPr>
            <p:cNvSpPr/>
            <p:nvPr/>
          </p:nvSpPr>
          <p:spPr>
            <a:xfrm>
              <a:off x="18375213" y="4853230"/>
              <a:ext cx="3873674" cy="12003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US" dirty="0">
                  <a:solidFill>
                    <a:schemeClr val="bg1"/>
                  </a:solidFill>
                  <a:latin typeface="Avenir LT Std 65 Medium" panose="020B0503020203020204" pitchFamily="34" charset="77"/>
                  <a:ea typeface="Lato" panose="020F0502020204030203" pitchFamily="34" charset="0"/>
                  <a:cs typeface="Lato" panose="020F0502020204030203" pitchFamily="34" charset="0"/>
                </a:rPr>
                <a:t>We’re Here To Help You Start</a:t>
              </a:r>
            </a:p>
          </p:txBody>
        </p:sp>
      </p:grpSp>
      <p:sp>
        <p:nvSpPr>
          <p:cNvPr id="41" name="Rectangle 40">
            <a:extLst>
              <a:ext uri="{FF2B5EF4-FFF2-40B4-BE49-F238E27FC236}">
                <a16:creationId xmlns:a16="http://schemas.microsoft.com/office/drawing/2014/main" id="{82C8ADD1-5C2A-6E40-80F0-27320B9D8800}"/>
              </a:ext>
            </a:extLst>
          </p:cNvPr>
          <p:cNvSpPr/>
          <p:nvPr/>
        </p:nvSpPr>
        <p:spPr>
          <a:xfrm>
            <a:off x="11439514" y="3030763"/>
            <a:ext cx="1498619" cy="10391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0CF8812-E48B-4BEF-B417-EFBF247D6EEA}"/>
              </a:ext>
            </a:extLst>
          </p:cNvPr>
          <p:cNvSpPr/>
          <p:nvPr/>
        </p:nvSpPr>
        <p:spPr>
          <a:xfrm>
            <a:off x="3522663" y="3030763"/>
            <a:ext cx="12188825" cy="968771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en-GB" altLang="en-US" sz="3200" b="1" dirty="0">
                <a:solidFill>
                  <a:srgbClr val="FF0000"/>
                </a:solidFill>
              </a:rPr>
              <a:t>Problem</a:t>
            </a:r>
            <a:endParaRPr lang="en-GB" altLang="en-US" sz="3200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  <a:buFont typeface="Symbol" pitchFamily="18" charset="2"/>
              <a:buNone/>
            </a:pPr>
            <a:r>
              <a:rPr lang="en-GB" altLang="en-US" sz="3200" dirty="0"/>
              <a:t>The attributes (</a:t>
            </a:r>
            <a:r>
              <a:rPr lang="en-GB" altLang="en-US" sz="3200" dirty="0">
                <a:solidFill>
                  <a:srgbClr val="FF0000"/>
                </a:solidFill>
                <a:cs typeface="Courier New" panose="02070309020205020404" pitchFamily="49" charset="0"/>
              </a:rPr>
              <a:t>number</a:t>
            </a:r>
            <a:r>
              <a:rPr lang="en-GB" altLang="en-US" sz="3200" dirty="0"/>
              <a:t>, </a:t>
            </a:r>
            <a:r>
              <a:rPr lang="en-GB" altLang="en-US" sz="3200" dirty="0">
                <a:solidFill>
                  <a:srgbClr val="FF0000"/>
                </a:solidFill>
                <a:cs typeface="Courier New" panose="02070309020205020404" pitchFamily="49" charset="0"/>
              </a:rPr>
              <a:t>name</a:t>
            </a:r>
            <a:r>
              <a:rPr lang="en-GB" altLang="en-US" sz="3200" dirty="0"/>
              <a:t>) have been declared as </a:t>
            </a:r>
            <a:r>
              <a:rPr lang="en-GB" altLang="en-US" sz="3200" b="1" dirty="0"/>
              <a:t>private</a:t>
            </a:r>
            <a:r>
              <a:rPr lang="en-GB" altLang="en-US" sz="3200" dirty="0"/>
              <a:t> in the super class (Employee) so none of the FullTimeEmployee</a:t>
            </a:r>
            <a:r>
              <a:rPr lang="en-GB" altLang="en-US" sz="3200" i="1" dirty="0"/>
              <a:t> </a:t>
            </a:r>
            <a:r>
              <a:rPr lang="en-GB" altLang="en-US" sz="3200" dirty="0"/>
              <a:t>class methods can directly access them </a:t>
            </a:r>
          </a:p>
          <a:p>
            <a:pPr>
              <a:lnSpc>
                <a:spcPct val="150000"/>
              </a:lnSpc>
            </a:pPr>
            <a:endParaRPr lang="en-GB" altLang="en-US" sz="3200" b="1" dirty="0">
              <a:solidFill>
                <a:srgbClr val="FF0000"/>
              </a:solidFill>
            </a:endParaRPr>
          </a:p>
          <a:p>
            <a:pPr>
              <a:lnSpc>
                <a:spcPct val="150000"/>
              </a:lnSpc>
            </a:pPr>
            <a:r>
              <a:rPr lang="en-GB" altLang="en-US" sz="3200" b="1" dirty="0">
                <a:solidFill>
                  <a:srgbClr val="FF0000"/>
                </a:solidFill>
              </a:rPr>
              <a:t>Possible Solutions</a:t>
            </a:r>
            <a:endParaRPr lang="en-GB" altLang="en-US" sz="3200" b="1" dirty="0"/>
          </a:p>
          <a:p>
            <a:pPr marL="1485717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en-US" sz="3200" dirty="0"/>
              <a:t>Declare the attributes as </a:t>
            </a:r>
            <a:r>
              <a:rPr lang="en-GB" altLang="en-US" sz="3200" b="1" dirty="0"/>
              <a:t>public       </a:t>
            </a:r>
            <a:r>
              <a:rPr lang="en-GB" altLang="en-US" sz="3200" dirty="0"/>
              <a:t> 	</a:t>
            </a:r>
            <a:r>
              <a:rPr lang="en-GB" sz="3200" kern="10" dirty="0">
                <a:solidFill>
                  <a:srgbClr val="FF0000"/>
                </a:solidFill>
                <a:effectLst>
                  <a:outerShdw dist="45791" dir="2021404" algn="ctr" rotWithShape="0">
                    <a:srgbClr val="C0C0C0"/>
                  </a:outerShdw>
                </a:effectLst>
                <a:latin typeface="Arial"/>
                <a:cs typeface="Arial"/>
              </a:rPr>
              <a:t>X</a:t>
            </a:r>
            <a:endParaRPr lang="en-GB" altLang="en-US" sz="3200" dirty="0"/>
          </a:p>
          <a:p>
            <a:pPr marL="1485717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en-US" sz="3200" dirty="0"/>
              <a:t>Declare the attributes as </a:t>
            </a:r>
            <a:r>
              <a:rPr lang="en-GB" altLang="en-US" sz="3200" b="1" dirty="0"/>
              <a:t>protected 		</a:t>
            </a:r>
            <a:r>
              <a:rPr lang="en-GB" sz="3200" kern="10" dirty="0">
                <a:solidFill>
                  <a:srgbClr val="FF6600"/>
                </a:solidFill>
                <a:effectLst>
                  <a:outerShdw dist="45791" dir="2021404" algn="ctr" rotWithShape="0">
                    <a:srgbClr val="C0C0C0"/>
                  </a:outerShdw>
                </a:effectLst>
                <a:latin typeface="Arial"/>
                <a:cs typeface="Arial"/>
              </a:rPr>
              <a:t>?</a:t>
            </a:r>
            <a:endParaRPr lang="en-GB" altLang="en-US" sz="3200" b="1" dirty="0">
              <a:solidFill>
                <a:srgbClr val="FF6600"/>
              </a:solidFill>
            </a:endParaRPr>
          </a:p>
          <a:p>
            <a:pPr marL="1485717" lvl="1" indent="-5715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altLang="en-US" sz="3200" dirty="0"/>
              <a:t>Leave the attributes as </a:t>
            </a:r>
            <a:r>
              <a:rPr lang="en-GB" altLang="en-US" sz="3200" b="1" dirty="0"/>
              <a:t>private</a:t>
            </a:r>
            <a:r>
              <a:rPr lang="en-GB" altLang="en-US" sz="3200" dirty="0"/>
              <a:t>, but plan in</a:t>
            </a:r>
          </a:p>
          <a:p>
            <a:pPr marL="457200" lvl="1">
              <a:lnSpc>
                <a:spcPct val="150000"/>
              </a:lnSpc>
              <a:tabLst>
                <a:tab pos="803275" algn="l"/>
              </a:tabLst>
            </a:pPr>
            <a:r>
              <a:rPr lang="en-GB" altLang="en-US" sz="3200" dirty="0"/>
              <a:t>          advance how to code the methods that 	</a:t>
            </a:r>
          </a:p>
          <a:p>
            <a:pPr marL="457200" lvl="1">
              <a:lnSpc>
                <a:spcPct val="150000"/>
              </a:lnSpc>
              <a:tabLst>
                <a:tab pos="803275" algn="l"/>
              </a:tabLst>
            </a:pPr>
            <a:r>
              <a:rPr lang="en-GB" altLang="en-US" sz="3200" dirty="0"/>
              <a:t>          provide access to these attributes</a:t>
            </a:r>
          </a:p>
          <a:p>
            <a:pPr marL="457200" lvl="1">
              <a:lnSpc>
                <a:spcPct val="150000"/>
              </a:lnSpc>
              <a:tabLst>
                <a:tab pos="803275" algn="l"/>
                <a:tab pos="2151063" algn="l"/>
              </a:tabLst>
            </a:pPr>
            <a:r>
              <a:rPr lang="en-GB" altLang="en-US" sz="3200" dirty="0"/>
              <a:t>	       accessors/mutators</a:t>
            </a:r>
          </a:p>
          <a:p>
            <a:pPr>
              <a:lnSpc>
                <a:spcPct val="150000"/>
              </a:lnSpc>
            </a:pP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4" name="Graphic 3" descr="Checkmark">
            <a:extLst>
              <a:ext uri="{FF2B5EF4-FFF2-40B4-BE49-F238E27FC236}">
                <a16:creationId xmlns:a16="http://schemas.microsoft.com/office/drawing/2014/main" id="{6B6F3849-42B1-468D-860C-C37724432BB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480933" y="941387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79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Click="0"/>
    </mc:Choice>
    <mc:Fallback xmlns="">
      <p:transition advClick="0"/>
    </mc:Fallback>
  </mc:AlternateContent>
</p:sld>
</file>

<file path=ppt/theme/theme1.xml><?xml version="1.0" encoding="utf-8"?>
<a:theme xmlns:a="http://schemas.openxmlformats.org/drawingml/2006/main" name="Default Theme">
  <a:themeElements>
    <a:clrScheme name="Momento Light">
      <a:dk1>
        <a:srgbClr val="737571"/>
      </a:dk1>
      <a:lt1>
        <a:srgbClr val="FFFFFF"/>
      </a:lt1>
      <a:dk2>
        <a:srgbClr val="44546A"/>
      </a:dk2>
      <a:lt2>
        <a:srgbClr val="E7E6E6"/>
      </a:lt2>
      <a:accent1>
        <a:srgbClr val="263445"/>
      </a:accent1>
      <a:accent2>
        <a:srgbClr val="EEB057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-Times New Roman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lumMod val="85000"/>
          </a:schemeClr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81880</TotalTime>
  <Words>357</Words>
  <Application>Microsoft Office PowerPoint</Application>
  <PresentationFormat>Custom</PresentationFormat>
  <Paragraphs>74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23" baseType="lpstr">
      <vt:lpstr>Avenir Light</vt:lpstr>
      <vt:lpstr>Symbol</vt:lpstr>
      <vt:lpstr>Avenir Black</vt:lpstr>
      <vt:lpstr>Helvetica Neue</vt:lpstr>
      <vt:lpstr>Montserrat Hairline</vt:lpstr>
      <vt:lpstr>Avenir LT Std 35 Light</vt:lpstr>
      <vt:lpstr>Montserrat</vt:lpstr>
      <vt:lpstr>Avenir LT Std 65 Medium</vt:lpstr>
      <vt:lpstr>Arial</vt:lpstr>
      <vt:lpstr>Courier New</vt:lpstr>
      <vt:lpstr>Montserrat Light</vt:lpstr>
      <vt:lpstr>Times New Roman</vt:lpstr>
      <vt:lpstr>Default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alche</dc:creator>
  <cp:keywords/>
  <dc:description/>
  <cp:lastModifiedBy>alchemytechs25@outlook.com</cp:lastModifiedBy>
  <cp:revision>13626</cp:revision>
  <dcterms:created xsi:type="dcterms:W3CDTF">2014-11-12T21:47:38Z</dcterms:created>
  <dcterms:modified xsi:type="dcterms:W3CDTF">2019-07-22T14:06:14Z</dcterms:modified>
  <cp:category/>
</cp:coreProperties>
</file>